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" y="-50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36447E-484B-4977-A553-E19825EC198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0BC2F3-0073-476D-9930-468A5AC03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0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BC2F3-0073-476D-9930-468A5AC031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BC2F3-0073-476D-9930-468A5AC031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BC2F3-0073-476D-9930-468A5AC031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BC2F3-0073-476D-9930-468A5AC031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9187" y="456989"/>
            <a:ext cx="1922621" cy="97262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833" y="456989"/>
            <a:ext cx="5603716" cy="97262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5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832" y="2659169"/>
            <a:ext cx="3763169" cy="75241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640" y="2659169"/>
            <a:ext cx="3763170" cy="75241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5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9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7"/>
            <a:ext cx="5622926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7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0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96236-A730-47FE-BCC9-5634BA041D1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8A9FA-B2C4-435B-8E5C-CBD196372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5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4572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381000"/>
            <a:ext cx="4572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r="12579"/>
          <a:stretch/>
        </p:blipFill>
        <p:spPr bwMode="auto">
          <a:xfrm>
            <a:off x="381000" y="1485418"/>
            <a:ext cx="4560425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1" y="609600"/>
            <a:ext cx="446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Baltimore Oriole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01683"/>
            <a:ext cx="449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Osprey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790129" y="6516566"/>
            <a:ext cx="2132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Kasjun</a:t>
            </a:r>
            <a:r>
              <a:rPr lang="en-US" sz="1600" dirty="0" smtClean="0"/>
              <a:t> CC </a:t>
            </a:r>
            <a:r>
              <a:rPr lang="en-US" sz="1600" dirty="0"/>
              <a:t>BY-NC-SA 2.0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r="32000"/>
          <a:stretch/>
        </p:blipFill>
        <p:spPr bwMode="auto">
          <a:xfrm>
            <a:off x="5181600" y="1511460"/>
            <a:ext cx="4572000" cy="5005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82047" y="6514618"/>
            <a:ext cx="3394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 smtClean="0"/>
              <a:t>Hrishi</a:t>
            </a:r>
            <a:r>
              <a:rPr lang="en-US" sz="1600" dirty="0" smtClean="0"/>
              <a:t> </a:t>
            </a:r>
            <a:r>
              <a:rPr lang="en-US" sz="1600" dirty="0" err="1" smtClean="0"/>
              <a:t>Chandanpurkar</a:t>
            </a:r>
            <a:r>
              <a:rPr lang="en-US" sz="1600" dirty="0" smtClean="0"/>
              <a:t> CC </a:t>
            </a:r>
            <a:r>
              <a:rPr lang="en-US" sz="1600" dirty="0"/>
              <a:t>BY-NC-SA 2.0</a:t>
            </a:r>
          </a:p>
        </p:txBody>
      </p:sp>
    </p:spTree>
    <p:extLst>
      <p:ext uri="{BB962C8B-B14F-4D97-AF65-F5344CB8AC3E}">
        <p14:creationId xmlns:p14="http://schemas.microsoft.com/office/powerpoint/2010/main" val="421230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4572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381000"/>
            <a:ext cx="4572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1" y="609600"/>
            <a:ext cx="446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Osprey</a:t>
            </a:r>
          </a:p>
          <a:p>
            <a:pPr algn="ctr"/>
            <a:r>
              <a:rPr lang="en-US" sz="2400" i="1" dirty="0"/>
              <a:t>Pandion </a:t>
            </a:r>
            <a:r>
              <a:rPr lang="en-US" sz="2400" i="1" dirty="0" err="1" smtClean="0"/>
              <a:t>haliaetus</a:t>
            </a:r>
            <a:endParaRPr lang="en-US" sz="2400" i="1" dirty="0" smtClean="0"/>
          </a:p>
          <a:p>
            <a:pPr algn="ctr"/>
            <a:r>
              <a:rPr lang="en-US" sz="2400" dirty="0" err="1"/>
              <a:t>Águila</a:t>
            </a:r>
            <a:r>
              <a:rPr lang="en-US" sz="2400" dirty="0"/>
              <a:t> </a:t>
            </a:r>
            <a:r>
              <a:rPr lang="en-US" sz="2400" dirty="0" err="1"/>
              <a:t>Pescadora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01683"/>
            <a:ext cx="4494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Baltimore Oriole</a:t>
            </a:r>
          </a:p>
          <a:p>
            <a:pPr algn="ctr"/>
            <a:r>
              <a:rPr lang="en-US" sz="2400" i="1" dirty="0"/>
              <a:t>Icterus </a:t>
            </a:r>
            <a:r>
              <a:rPr lang="en-US" sz="2400" i="1" dirty="0" err="1"/>
              <a:t>galbula</a:t>
            </a:r>
            <a:endParaRPr lang="en-US" sz="2400" dirty="0"/>
          </a:p>
          <a:p>
            <a:pPr algn="ctr"/>
            <a:r>
              <a:rPr lang="en-US" sz="2400" dirty="0" err="1"/>
              <a:t>Turpial</a:t>
            </a:r>
            <a:r>
              <a:rPr lang="en-US" sz="2400" dirty="0"/>
              <a:t> de Baltimore </a:t>
            </a:r>
            <a:r>
              <a:rPr lang="en-US" sz="2400" dirty="0"/>
              <a:t>  </a:t>
            </a:r>
          </a:p>
          <a:p>
            <a:r>
              <a:rPr lang="en-US" sz="3200" dirty="0"/>
              <a:t> </a:t>
            </a:r>
          </a:p>
          <a:p>
            <a:pPr algn="ctr"/>
            <a:endParaRPr lang="en-US" sz="3200" b="1" dirty="0"/>
          </a:p>
        </p:txBody>
      </p:sp>
      <p:pic>
        <p:nvPicPr>
          <p:cNvPr id="2050" name="Picture 2" descr="1280px-Flag_of_Guatem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4876800"/>
            <a:ext cx="2030412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024px-Flag_of_Honduras_(1866-189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57" y="4876800"/>
            <a:ext cx="2031374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6946" y="2121392"/>
            <a:ext cx="4126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Spring/Summer: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Winter:</a:t>
            </a:r>
            <a:endParaRPr lang="en-US" dirty="0"/>
          </a:p>
        </p:txBody>
      </p:sp>
      <p:pic>
        <p:nvPicPr>
          <p:cNvPr id="2052" name="Picture 4" descr="C:\Users\kwixted\AppData\Local\Microsoft\Windows\Temporary Internet Files\Content.IE5\ED1H8SV9\Anonymous_flag_of_brazil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" y="4876800"/>
            <a:ext cx="1815738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7" y="4876800"/>
            <a:ext cx="1906524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kwixted\AppData\Local\Microsoft\Windows\Temporary Internet Files\Content.IE5\CWVHJ54M\137090168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32" y="2538984"/>
            <a:ext cx="1640021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4304" y="3912110"/>
            <a:ext cx="24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Maryland, USA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4" y="6147816"/>
            <a:ext cx="181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Brazil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48607" y="6147816"/>
            <a:ext cx="181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Venezuela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64606" y="2151387"/>
            <a:ext cx="4126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Spring/Summer: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Winter:</a:t>
            </a:r>
            <a:endParaRPr lang="en-US" dirty="0"/>
          </a:p>
        </p:txBody>
      </p:sp>
      <p:pic>
        <p:nvPicPr>
          <p:cNvPr id="21" name="Picture 6" descr="C:\Users\kwixted\AppData\Local\Microsoft\Windows\Temporary Internet Files\Content.IE5\CWVHJ54M\1370901686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91" y="2538984"/>
            <a:ext cx="1640021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61963" y="3912110"/>
            <a:ext cx="24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Maryland, USA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55" y="6179065"/>
            <a:ext cx="197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Guatemala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79457" y="6147816"/>
            <a:ext cx="181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Honduras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0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4572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381000"/>
            <a:ext cx="4572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1" y="609600"/>
            <a:ext cx="446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Ruby-throated Hummingbird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01683"/>
            <a:ext cx="449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Wood Thrush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647397" y="6516566"/>
            <a:ext cx="22756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Tibor Nagy CC BY-NC- </a:t>
            </a:r>
            <a:r>
              <a:rPr lang="en-US" sz="1600" dirty="0"/>
              <a:t>2.0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53330" y="6514618"/>
            <a:ext cx="2923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/>
              <a:t>Jerry </a:t>
            </a:r>
            <a:r>
              <a:rPr lang="en-US" sz="1600" dirty="0" err="1" smtClean="0"/>
              <a:t>Oldenettel</a:t>
            </a:r>
            <a:r>
              <a:rPr lang="en-US" sz="1600" dirty="0" smtClean="0"/>
              <a:t> CC </a:t>
            </a:r>
            <a:r>
              <a:rPr lang="en-US" sz="1600" dirty="0"/>
              <a:t>BY-NC-SA 2.0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/>
        </p:blipFill>
        <p:spPr bwMode="auto">
          <a:xfrm>
            <a:off x="457201" y="1686818"/>
            <a:ext cx="4495799" cy="480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/>
          <a:stretch/>
        </p:blipFill>
        <p:spPr bwMode="auto">
          <a:xfrm>
            <a:off x="5181600" y="1652771"/>
            <a:ext cx="4624834" cy="4880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6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4572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381000"/>
            <a:ext cx="4572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1" y="609600"/>
            <a:ext cx="4465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Wood Thrush</a:t>
            </a:r>
          </a:p>
          <a:p>
            <a:pPr algn="ctr"/>
            <a:r>
              <a:rPr lang="en-US" sz="2400" i="1" dirty="0" err="1" smtClean="0"/>
              <a:t>Hylocichla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mustelina</a:t>
            </a:r>
            <a:endParaRPr lang="en-US" sz="2400" i="1" dirty="0" smtClean="0"/>
          </a:p>
          <a:p>
            <a:pPr algn="ctr"/>
            <a:r>
              <a:rPr lang="en-US" sz="2400" dirty="0" smtClean="0"/>
              <a:t> </a:t>
            </a:r>
            <a:r>
              <a:rPr lang="en-US" sz="2400" dirty="0" err="1"/>
              <a:t>Zorzalito</a:t>
            </a:r>
            <a:r>
              <a:rPr lang="en-US" sz="2400" dirty="0"/>
              <a:t> </a:t>
            </a:r>
            <a:r>
              <a:rPr lang="en-US" sz="2400" dirty="0" err="1"/>
              <a:t>Maculado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601683"/>
            <a:ext cx="4494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Ruby-throated Hummingbird</a:t>
            </a:r>
          </a:p>
          <a:p>
            <a:pPr algn="ctr"/>
            <a:r>
              <a:rPr lang="en-US" sz="2400" i="1" dirty="0" smtClean="0"/>
              <a:t>Archilochus </a:t>
            </a:r>
            <a:r>
              <a:rPr lang="en-US" sz="2400" i="1" dirty="0" err="1" smtClean="0"/>
              <a:t>colubris</a:t>
            </a:r>
            <a:endParaRPr lang="en-US" sz="2400" i="1" dirty="0" smtClean="0"/>
          </a:p>
          <a:p>
            <a:pPr algn="ctr"/>
            <a:r>
              <a:rPr lang="en-US" sz="2400" dirty="0" err="1"/>
              <a:t>Colibrí</a:t>
            </a:r>
            <a:r>
              <a:rPr lang="en-US" sz="2400" dirty="0"/>
              <a:t> </a:t>
            </a:r>
            <a:r>
              <a:rPr lang="en-US" sz="2400" dirty="0" err="1"/>
              <a:t>Gorjirrubí</a:t>
            </a:r>
            <a:r>
              <a:rPr lang="en-US" sz="2400" dirty="0"/>
              <a:t>  </a:t>
            </a:r>
          </a:p>
          <a:p>
            <a:r>
              <a:rPr lang="en-US" sz="3200" dirty="0"/>
              <a:t> </a:t>
            </a:r>
          </a:p>
          <a:p>
            <a:pPr algn="ctr"/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6946" y="2121392"/>
            <a:ext cx="4126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Spring/Summer: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Winter:</a:t>
            </a:r>
            <a:endParaRPr lang="en-US" dirty="0"/>
          </a:p>
        </p:txBody>
      </p:sp>
      <p:pic>
        <p:nvPicPr>
          <p:cNvPr id="2054" name="Picture 6" descr="C:\Users\kwixted\AppData\Local\Microsoft\Windows\Temporary Internet Files\Content.IE5\CWVHJ54M\13709016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32" y="2538984"/>
            <a:ext cx="1640021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4304" y="3912110"/>
            <a:ext cx="24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Maryland, USA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4" y="6147816"/>
            <a:ext cx="181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Belize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48607" y="6147815"/>
            <a:ext cx="210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64606" y="2151387"/>
            <a:ext cx="4126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Spring/Summer: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Winter:</a:t>
            </a:r>
            <a:endParaRPr lang="en-US" dirty="0"/>
          </a:p>
        </p:txBody>
      </p:sp>
      <p:pic>
        <p:nvPicPr>
          <p:cNvPr id="21" name="Picture 6" descr="C:\Users\kwixted\AppData\Local\Microsoft\Windows\Temporary Internet Files\Content.IE5\CWVHJ54M\13709016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91" y="2538984"/>
            <a:ext cx="1640021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61963" y="3912110"/>
            <a:ext cx="244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Maryland, USA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49355" y="6179065"/>
            <a:ext cx="197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Costa Rica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79457" y="6147816"/>
            <a:ext cx="181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El Salvador</a:t>
            </a:r>
            <a:endParaRPr lang="en-US" dirty="0"/>
          </a:p>
        </p:txBody>
      </p:sp>
      <p:pic>
        <p:nvPicPr>
          <p:cNvPr id="4098" name="Picture 2" descr="C:\Users\kwixted\AppData\Local\Microsoft\Windows\Temporary Internet Files\Content.IE5\GDCNI2SN\100px-Flag_of_El_Salvad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456" y="4876800"/>
            <a:ext cx="1966341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wixted\AppData\Local\Microsoft\Windows\Temporary Internet Files\Content.IE5\OH0OFKH5\120px-Flag_of_Costa_Rica_(state)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15" y="4849504"/>
            <a:ext cx="1928343" cy="1271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wixted\AppData\Local\Microsoft\Windows\Temporary Internet Files\Content.IE5\UNIPGF9X\Flag_of_Belize_(WFB_2004)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98" y="4882055"/>
            <a:ext cx="1906524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wixted\AppData\Local\Microsoft\Windows\Temporary Internet Files\Content.IE5\UNIPGF9X\1280px-Flag_of_Mexico_(1916-1934)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07" y="4908049"/>
            <a:ext cx="2104732" cy="127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15A807A02B549A52B2ABE26D8CE6B" ma:contentTypeVersion="4" ma:contentTypeDescription="Create a new document." ma:contentTypeScope="" ma:versionID="7848baaf70236c5e5b321d48870d4a8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f1912dda2c34800ae3d5e8677634f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7DC83B-7892-4379-BFD1-97A1C874BC11}"/>
</file>

<file path=customXml/itemProps2.xml><?xml version="1.0" encoding="utf-8"?>
<ds:datastoreItem xmlns:ds="http://schemas.openxmlformats.org/officeDocument/2006/customXml" ds:itemID="{E1037100-0AF1-4B4C-90FC-EB5BD29FD82C}"/>
</file>

<file path=customXml/itemProps3.xml><?xml version="1.0" encoding="utf-8"?>
<ds:datastoreItem xmlns:ds="http://schemas.openxmlformats.org/officeDocument/2006/customXml" ds:itemID="{DEF27DCF-5986-4574-A429-6614E198CB89}"/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85</Words>
  <Application>Microsoft Office PowerPoint</Application>
  <PresentationFormat>Custom</PresentationFormat>
  <Paragraphs>70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Maryland Department of 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Wixted, Kerry L</dc:creator>
  <cp:lastModifiedBy>Wixted, Kerry L</cp:lastModifiedBy>
  <cp:revision>8</cp:revision>
  <cp:lastPrinted>2018-10-03T20:43:49Z</cp:lastPrinted>
  <dcterms:created xsi:type="dcterms:W3CDTF">2018-10-03T20:35:42Z</dcterms:created>
  <dcterms:modified xsi:type="dcterms:W3CDTF">2018-10-04T16:50:47Z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0x0101008C615A807A02B549A52B2ABE26D8CE6B</vt:lpwstr>
  </property>
</Properties>
</file>